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ooks, Gregory" userId="ae3a7d42-89c6-4891-9e5d-e4c59b1b2bd2" providerId="ADAL" clId="{F13A3A2D-D2DD-4DA0-8233-0B9AD3F65024}"/>
    <pc:docChg chg="custSel modSld">
      <pc:chgData name="Brooks, Gregory" userId="ae3a7d42-89c6-4891-9e5d-e4c59b1b2bd2" providerId="ADAL" clId="{F13A3A2D-D2DD-4DA0-8233-0B9AD3F65024}" dt="2021-01-26T17:42:01.701" v="43" actId="1076"/>
      <pc:docMkLst>
        <pc:docMk/>
      </pc:docMkLst>
      <pc:sldChg chg="addSp delSp modSp">
        <pc:chgData name="Brooks, Gregory" userId="ae3a7d42-89c6-4891-9e5d-e4c59b1b2bd2" providerId="ADAL" clId="{F13A3A2D-D2DD-4DA0-8233-0B9AD3F65024}" dt="2021-01-26T17:42:01.701" v="43" actId="1076"/>
        <pc:sldMkLst>
          <pc:docMk/>
          <pc:sldMk cId="2392153239" sldId="257"/>
        </pc:sldMkLst>
        <pc:spChg chg="mod">
          <ac:chgData name="Brooks, Gregory" userId="ae3a7d42-89c6-4891-9e5d-e4c59b1b2bd2" providerId="ADAL" clId="{F13A3A2D-D2DD-4DA0-8233-0B9AD3F65024}" dt="2021-01-26T17:40:15.305" v="27" actId="14100"/>
          <ac:spMkLst>
            <pc:docMk/>
            <pc:sldMk cId="2392153239" sldId="257"/>
            <ac:spMk id="6" creationId="{61F86ABE-4CD6-41A5-A15C-9B7310E92774}"/>
          </ac:spMkLst>
        </pc:spChg>
        <pc:spChg chg="mod ord">
          <ac:chgData name="Brooks, Gregory" userId="ae3a7d42-89c6-4891-9e5d-e4c59b1b2bd2" providerId="ADAL" clId="{F13A3A2D-D2DD-4DA0-8233-0B9AD3F65024}" dt="2021-01-26T17:41:56.036" v="42" actId="1076"/>
          <ac:spMkLst>
            <pc:docMk/>
            <pc:sldMk cId="2392153239" sldId="257"/>
            <ac:spMk id="7" creationId="{60D9F490-C555-4B6F-AECD-0147D641F6EB}"/>
          </ac:spMkLst>
        </pc:spChg>
        <pc:spChg chg="mod ord">
          <ac:chgData name="Brooks, Gregory" userId="ae3a7d42-89c6-4891-9e5d-e4c59b1b2bd2" providerId="ADAL" clId="{F13A3A2D-D2DD-4DA0-8233-0B9AD3F65024}" dt="2021-01-26T17:42:01.701" v="43" actId="1076"/>
          <ac:spMkLst>
            <pc:docMk/>
            <pc:sldMk cId="2392153239" sldId="257"/>
            <ac:spMk id="8" creationId="{C4692554-7F41-4564-BA3B-F9365DB46FAC}"/>
          </ac:spMkLst>
        </pc:spChg>
        <pc:picChg chg="add mod">
          <ac:chgData name="Brooks, Gregory" userId="ae3a7d42-89c6-4891-9e5d-e4c59b1b2bd2" providerId="ADAL" clId="{F13A3A2D-D2DD-4DA0-8233-0B9AD3F65024}" dt="2021-01-26T17:41:52.331" v="41" actId="1076"/>
          <ac:picMkLst>
            <pc:docMk/>
            <pc:sldMk cId="2392153239" sldId="257"/>
            <ac:picMk id="3" creationId="{82F4180E-C6D6-4300-B812-E698EBB8BDDC}"/>
          </ac:picMkLst>
        </pc:picChg>
        <pc:picChg chg="del mod">
          <ac:chgData name="Brooks, Gregory" userId="ae3a7d42-89c6-4891-9e5d-e4c59b1b2bd2" providerId="ADAL" clId="{F13A3A2D-D2DD-4DA0-8233-0B9AD3F65024}" dt="2021-01-26T17:39:48.442" v="1" actId="478"/>
          <ac:picMkLst>
            <pc:docMk/>
            <pc:sldMk cId="2392153239" sldId="257"/>
            <ac:picMk id="5" creationId="{2F69CA05-92FD-4A9D-A55B-96B16448D8C5}"/>
          </ac:picMkLst>
        </pc:picChg>
      </pc:sldChg>
    </pc:docChg>
  </pc:docChgLst>
  <pc:docChgLst>
    <pc:chgData name="Brooks, Gregory" userId="ae3a7d42-89c6-4891-9e5d-e4c59b1b2bd2" providerId="ADAL" clId="{E91A931C-DE9A-4DB3-BB5D-B9AE86D462DC}"/>
    <pc:docChg chg="custSel modSld">
      <pc:chgData name="Brooks, Gregory" userId="ae3a7d42-89c6-4891-9e5d-e4c59b1b2bd2" providerId="ADAL" clId="{E91A931C-DE9A-4DB3-BB5D-B9AE86D462DC}" dt="2021-01-26T13:17:09.500" v="53" actId="20577"/>
      <pc:docMkLst>
        <pc:docMk/>
      </pc:docMkLst>
      <pc:sldChg chg="modSp">
        <pc:chgData name="Brooks, Gregory" userId="ae3a7d42-89c6-4891-9e5d-e4c59b1b2bd2" providerId="ADAL" clId="{E91A931C-DE9A-4DB3-BB5D-B9AE86D462DC}" dt="2021-01-26T13:17:09.500" v="53" actId="20577"/>
        <pc:sldMkLst>
          <pc:docMk/>
          <pc:sldMk cId="3200627258" sldId="256"/>
        </pc:sldMkLst>
        <pc:spChg chg="mod">
          <ac:chgData name="Brooks, Gregory" userId="ae3a7d42-89c6-4891-9e5d-e4c59b1b2bd2" providerId="ADAL" clId="{E91A931C-DE9A-4DB3-BB5D-B9AE86D462DC}" dt="2021-01-26T13:17:09.500" v="53" actId="20577"/>
          <ac:spMkLst>
            <pc:docMk/>
            <pc:sldMk cId="3200627258" sldId="256"/>
            <ac:spMk id="2" creationId="{47E58AC6-F02E-472D-8C41-1FE48DEEBCD7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D7A3FE-D662-488A-9ED6-BBE6B1B92D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E1666B-EFAB-4CEB-B8F4-3C16E9E5E6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1E1861-7936-41C0-86F0-C3DC7649DB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5E3C2-20AE-4948-B2A5-0E0893E5EC71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8F3D0D-BE24-4D86-A58D-3F9B6A9329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63CEE7-ACFD-46E2-BE7F-6BAC5FAD0C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7C359-E49A-49BB-90CA-CAEC57451A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515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E2B9AB-1561-471A-997B-CA8DDFEBEC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AEAFFC-5774-4882-A653-3A34DEED7B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133A36-808B-4748-AAA8-53250320EE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5E3C2-20AE-4948-B2A5-0E0893E5EC71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8A1394-93DA-48A1-B90B-814D20352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0566BE-4ECA-41E8-9B72-B91776F68A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7C359-E49A-49BB-90CA-CAEC57451A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525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CE62317-B200-47B0-9B18-72B9ACDF993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08F6001-BA43-47ED-ABFF-99CDB7E4CC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D74B31-88D8-4798-A934-B4649DC4BF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5E3C2-20AE-4948-B2A5-0E0893E5EC71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86F212-9182-411C-9C70-132F7230B9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92BB8C-C7B6-429C-B3CF-6A02810DE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7C359-E49A-49BB-90CA-CAEC57451A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018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DBF067-5A9B-4A43-9C2D-69C003BD64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156E5A-4C36-4F55-8C4A-C2C2FA28FC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4A9BCB-FD10-4007-8D82-2551AA3365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5E3C2-20AE-4948-B2A5-0E0893E5EC71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BD27DE-1D61-4F5E-AD04-1B82B7DF9C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3F56D6-79EA-4D71-9ECD-1458605D31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7C359-E49A-49BB-90CA-CAEC57451A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70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FB3491-4759-4152-9A9C-8EE92C0536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B3A264-95C1-48B3-97E0-5B2DE2F0B7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6AED40-0922-427F-A528-E6E75FC6FD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5E3C2-20AE-4948-B2A5-0E0893E5EC71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7D4DB4-5A9D-4BBE-803C-32A4734E3D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9400E3-2D99-4CEE-8354-D23D104E6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7C359-E49A-49BB-90CA-CAEC57451A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103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C6BBB-8D27-4E37-9B28-9ED2B480F3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DF23CE-26E6-452F-8496-97F2B6AC67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7F6C3E-1BFA-49ED-8D20-DF14333C81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D1E1F8-3909-4DF3-B185-E5F7E413E7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5E3C2-20AE-4948-B2A5-0E0893E5EC71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AC4940-A23E-4C42-9251-76397293E6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F102FC-466C-4635-9E02-51A75B0CDA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7C359-E49A-49BB-90CA-CAEC57451A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04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9BBABD-0FFC-4F08-9B23-2B703199A5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D59BEE-A4BC-4C51-98DC-4F1F37BEA2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171A2E-1CF4-4152-9106-8BD69A9A9E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7D90341-EB94-4882-8F2D-2033135E0F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578D566-0B1E-4D41-B55B-19A4DCA0D7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CE0ED57-3849-49BB-9264-DE29F2B91B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5E3C2-20AE-4948-B2A5-0E0893E5EC71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F039F15-5BAF-4C9C-BB7A-9C4A863346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A7976F5-DEB0-4A40-AB50-DA09C9A56B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7C359-E49A-49BB-90CA-CAEC57451A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888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12C863-997D-4E3D-ADF7-ABB890969B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D75C691-D786-40DE-AC55-9F962A4E2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5E3C2-20AE-4948-B2A5-0E0893E5EC71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65572A-6F31-4902-A964-6B1314F22C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BFDD52-F852-456D-8B19-EFD56D6AA9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7C359-E49A-49BB-90CA-CAEC57451A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503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CFDF0EE-E60A-417E-A744-EE58C8949C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5E3C2-20AE-4948-B2A5-0E0893E5EC71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2833327-DDAB-46D4-9A10-E022C0ECA7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0D8125-8473-4060-BDE0-A230C4EBD6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7C359-E49A-49BB-90CA-CAEC57451A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413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E18E1B-FC77-48E1-B4B4-6D93E23C40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6B19FB-A2B6-4246-BB26-39DFF9E49E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BF98BDC-1B77-4BD2-8BD4-CABF8474CC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DC1A3C-6CA5-4E5D-8066-563DE50377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5E3C2-20AE-4948-B2A5-0E0893E5EC71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020C6D-3752-407E-AC24-B345F5415D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CF98BD-B303-437C-9C4F-B0789FEB77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7C359-E49A-49BB-90CA-CAEC57451A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621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6D70C9-14FE-40A5-B8D3-9350892DA5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E055380-2B1C-47DD-8F16-8D1C0BDF1B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8734E6-8DF4-4AEF-8357-03E796640F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A0B477-2E42-4B94-88F6-6F9673EB67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5E3C2-20AE-4948-B2A5-0E0893E5EC71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17EFC6-80F7-4528-8A77-FE29515C49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1EBAF8-7971-47C5-B091-0C8CEB91A5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7C359-E49A-49BB-90CA-CAEC57451A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269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469938A-6A70-4FE0-857D-E681018D91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5458A3-90B6-45B5-85F0-87B8507139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A8A7D5-F2C8-4FFA-BEC1-34D4DC65CA2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85E3C2-20AE-4948-B2A5-0E0893E5EC71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F58F34-BF4C-452E-B793-1A29A3E064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FC34E5-1154-4582-B73C-BA91D57537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37C359-E49A-49BB-90CA-CAEC57451A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386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helpx.adobe.com/reader/using/sign-pdfs.html" TargetMode="External"/><Relationship Id="rId2" Type="http://schemas.openxmlformats.org/officeDocument/2006/relationships/hyperlink" Target="https://get.adobe.com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get.adobe.com/reader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E58AC6-F02E-472D-8C41-1FE48DEEBCD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Free Adobe- Basic Instructions to Sign PDF Documents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0B813B-B395-4FB4-9181-96AC32A4E68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Genesee Community College</a:t>
            </a:r>
          </a:p>
          <a:p>
            <a:r>
              <a:rPr lang="en-US" dirty="0"/>
              <a:t>January 2021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A95BDB2-4FDD-4585-A87A-DCD79171A30F}"/>
              </a:ext>
            </a:extLst>
          </p:cNvPr>
          <p:cNvSpPr txBox="1"/>
          <p:nvPr/>
        </p:nvSpPr>
        <p:spPr>
          <a:xfrm>
            <a:off x="764260" y="6277160"/>
            <a:ext cx="10155409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700" dirty="0"/>
              <a:t>Includes text and images from </a:t>
            </a:r>
            <a:r>
              <a:rPr lang="en-US" sz="1700" dirty="0">
                <a:hlinkClick r:id="rId2"/>
              </a:rPr>
              <a:t>https://get.adobe.com</a:t>
            </a:r>
            <a:r>
              <a:rPr lang="en-US" sz="1700" dirty="0"/>
              <a:t> and </a:t>
            </a:r>
            <a:r>
              <a:rPr lang="en-US" sz="1700" dirty="0">
                <a:hlinkClick r:id="rId3"/>
              </a:rPr>
              <a:t>https://helpx.adobe.com/reader/using/sign-pdfs.html</a:t>
            </a:r>
            <a:r>
              <a:rPr lang="en-US" sz="17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006272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BB642E-1FDB-4888-B713-8D06D753D5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Download the Free Adobe Acrobat Reader DC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1F86ABE-4CD6-41A5-A15C-9B7310E92774}"/>
              </a:ext>
            </a:extLst>
          </p:cNvPr>
          <p:cNvSpPr txBox="1"/>
          <p:nvPr/>
        </p:nvSpPr>
        <p:spPr>
          <a:xfrm>
            <a:off x="8682606" y="1878107"/>
            <a:ext cx="336045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Open a web browser and navigate to </a:t>
            </a:r>
            <a:r>
              <a:rPr lang="en-US" dirty="0">
                <a:hlinkClick r:id="rId2"/>
              </a:rPr>
              <a:t>https://get.adobe.com/reader</a:t>
            </a:r>
            <a:r>
              <a:rPr lang="en-US" dirty="0"/>
              <a:t> </a:t>
            </a:r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Click the 2 </a:t>
            </a:r>
            <a:r>
              <a:rPr lang="en-US" dirty="0">
                <a:sym typeface="Wingdings" panose="05000000000000000000" pitchFamily="2" charset="2"/>
              </a:rPr>
              <a:t> under Optional Offers to deselect these options</a:t>
            </a:r>
          </a:p>
          <a:p>
            <a:endParaRPr lang="en-US" dirty="0">
              <a:sym typeface="Wingdings" panose="05000000000000000000" pitchFamily="2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ym typeface="Wingdings" panose="05000000000000000000" pitchFamily="2" charset="2"/>
              </a:rPr>
              <a:t>Click the blue Download Acrobat Reader button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2F4180E-C6D6-4300-B812-E698EBB8BDD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7660" y="1690688"/>
            <a:ext cx="8458168" cy="4196812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60D9F490-C555-4B6F-AECD-0147D641F6EB}"/>
              </a:ext>
            </a:extLst>
          </p:cNvPr>
          <p:cNvSpPr/>
          <p:nvPr/>
        </p:nvSpPr>
        <p:spPr>
          <a:xfrm>
            <a:off x="2921973" y="2830287"/>
            <a:ext cx="196301" cy="1666212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C4692554-7F41-4564-BA3B-F9365DB46FAC}"/>
              </a:ext>
            </a:extLst>
          </p:cNvPr>
          <p:cNvSpPr/>
          <p:nvPr/>
        </p:nvSpPr>
        <p:spPr>
          <a:xfrm>
            <a:off x="6171501" y="2851071"/>
            <a:ext cx="1780490" cy="707222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1532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F92365-7C36-412D-BBBF-645B71CCDD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Initialize and Install the Reader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86B0FFE-F849-4993-AC17-D564D1A11AA7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939565" y="1382658"/>
            <a:ext cx="5700225" cy="349067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0200E62-B4FD-41A2-B966-C4952933D19D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762699" y="5782118"/>
            <a:ext cx="2123114" cy="47445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14557E0-D99A-4148-8B74-60EDFCD5E7B7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6827240" y="3855260"/>
            <a:ext cx="4602061" cy="283349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429727F-7739-498D-878A-7EE8B4878C73}"/>
              </a:ext>
            </a:extLst>
          </p:cNvPr>
          <p:cNvSpPr txBox="1"/>
          <p:nvPr/>
        </p:nvSpPr>
        <p:spPr>
          <a:xfrm>
            <a:off x="7523018" y="1690688"/>
            <a:ext cx="439535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Click the Keep button in the lower left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Click the carat, then click Open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Installer window will open and install the Reader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BEBF89A4-E37F-4CE5-8818-002E263864CA}"/>
              </a:ext>
            </a:extLst>
          </p:cNvPr>
          <p:cNvSpPr/>
          <p:nvPr/>
        </p:nvSpPr>
        <p:spPr>
          <a:xfrm>
            <a:off x="762699" y="4501650"/>
            <a:ext cx="2265218" cy="550718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650EB1B5-A598-4ADD-811D-F499F040DDD8}"/>
              </a:ext>
            </a:extLst>
          </p:cNvPr>
          <p:cNvSpPr/>
          <p:nvPr/>
        </p:nvSpPr>
        <p:spPr>
          <a:xfrm>
            <a:off x="2350936" y="5927444"/>
            <a:ext cx="378123" cy="329129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0615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3AAFBB-24B4-4C15-88C4-1E4241A37B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 the Sign Tool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E0CF3C7-1073-4452-B173-AA956C4D04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690687"/>
            <a:ext cx="10476660" cy="4634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9095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C6461F-0A58-43CC-8B2E-E8D89B55E7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Fill &amp; Sign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47BDCE3-C563-4E96-8590-BFAA026884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588858"/>
            <a:ext cx="6451352" cy="500468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50B65BB-2A62-4A6E-984D-E2A4C0C53F27}"/>
              </a:ext>
            </a:extLst>
          </p:cNvPr>
          <p:cNvSpPr txBox="1"/>
          <p:nvPr/>
        </p:nvSpPr>
        <p:spPr>
          <a:xfrm>
            <a:off x="4624250" y="2818676"/>
            <a:ext cx="1201783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00" dirty="0">
                <a:solidFill>
                  <a:srgbClr val="FF0000"/>
                </a:solidFill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40974938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85C41E-1934-4420-96F6-CCC9D64A70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 Your Name to the Form Fields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69C5540E-45E4-413F-89AC-FF19442CC65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753300"/>
            <a:ext cx="8586222" cy="3796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84176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F1AB74-B9B2-4752-A7A5-22B0D50D1F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 Signature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984446F-73A8-46AE-B50B-03C24278D2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9477" y="1703578"/>
            <a:ext cx="9261994" cy="3334318"/>
          </a:xfrm>
          <a:prstGeom prst="rect">
            <a:avLst/>
          </a:prstGeom>
        </p:spPr>
      </p:pic>
      <p:sp>
        <p:nvSpPr>
          <p:cNvPr id="5" name="Arrow: Right 4">
            <a:extLst>
              <a:ext uri="{FF2B5EF4-FFF2-40B4-BE49-F238E27FC236}">
                <a16:creationId xmlns:a16="http://schemas.microsoft.com/office/drawing/2014/main" id="{02CDE5F5-2958-4903-AF68-2905D297F201}"/>
              </a:ext>
            </a:extLst>
          </p:cNvPr>
          <p:cNvSpPr/>
          <p:nvPr/>
        </p:nvSpPr>
        <p:spPr>
          <a:xfrm rot="10800000">
            <a:off x="6348549" y="3177541"/>
            <a:ext cx="1528354" cy="463731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2277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91E43D-7281-4526-B6A7-8F59460C6F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 Existing or New Signature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4D5721D-25F2-4EE5-B73C-61064B82B5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384182"/>
            <a:ext cx="6420531" cy="5266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79386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771D5A-D46B-4B30-B534-106516CD31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an Image as Your Signature (optional)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DA2A376-C5E4-40AB-A345-F3EFE8BF3D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690688"/>
            <a:ext cx="9267290" cy="3824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00049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E138D1746FD8344A5A274DB77F92ABC" ma:contentTypeVersion="10" ma:contentTypeDescription="Create a new document." ma:contentTypeScope="" ma:versionID="75b85235eb7b42b62931712a1d21f894">
  <xsd:schema xmlns:xsd="http://www.w3.org/2001/XMLSchema" xmlns:xs="http://www.w3.org/2001/XMLSchema" xmlns:p="http://schemas.microsoft.com/office/2006/metadata/properties" xmlns:ns3="f2034a65-eed5-4656-9d44-ca7704b488ad" targetNamespace="http://schemas.microsoft.com/office/2006/metadata/properties" ma:root="true" ma:fieldsID="515e87e8049e5b0c75862136fa8c554e" ns3:_="">
    <xsd:import namespace="f2034a65-eed5-4656-9d44-ca7704b488a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034a65-eed5-4656-9d44-ca7704b488a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BDBDF67-30A6-422E-A609-35A88AFDB09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2034a65-eed5-4656-9d44-ca7704b488a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83E744D-740A-473E-9874-F61C892AC511}">
  <ds:schemaRefs>
    <ds:schemaRef ds:uri="f2034a65-eed5-4656-9d44-ca7704b488ad"/>
    <ds:schemaRef ds:uri="http://purl.org/dc/dcmitype/"/>
    <ds:schemaRef ds:uri="http://purl.org/dc/elements/1.1/"/>
    <ds:schemaRef ds:uri="http://schemas.microsoft.com/office/infopath/2007/PartnerControls"/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BBDFC21D-BA41-4437-9FA8-236BE4EB2D7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1284</TotalTime>
  <Words>142</Words>
  <Application>Microsoft Office PowerPoint</Application>
  <PresentationFormat>Widescreen</PresentationFormat>
  <Paragraphs>21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Wingdings</vt:lpstr>
      <vt:lpstr>Office Theme</vt:lpstr>
      <vt:lpstr>Free Adobe- Basic Instructions to Sign PDF Documents</vt:lpstr>
      <vt:lpstr>Download the Free Adobe Acrobat Reader DC</vt:lpstr>
      <vt:lpstr>Initialize and Install the Reader</vt:lpstr>
      <vt:lpstr>Open the Sign Tool</vt:lpstr>
      <vt:lpstr>Fill &amp; Sign</vt:lpstr>
      <vt:lpstr>Add Your Name to the Form Fields</vt:lpstr>
      <vt:lpstr>Add Signature</vt:lpstr>
      <vt:lpstr>Add Existing or New Signature</vt:lpstr>
      <vt:lpstr>Using an Image as Your Signature (optional)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Digitally Sign a PDF Document</dc:title>
  <dc:creator>Brooks, Gregory</dc:creator>
  <cp:lastModifiedBy>Brooks, Gregory</cp:lastModifiedBy>
  <cp:revision>5</cp:revision>
  <dcterms:created xsi:type="dcterms:W3CDTF">2021-01-25T15:55:19Z</dcterms:created>
  <dcterms:modified xsi:type="dcterms:W3CDTF">2021-01-26T17:42:08Z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0x0101005E138D1746FD8344A5A274DB77F92ABC</vt:lpwstr>
  </property>
</Properties>
</file>